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57" r:id="rId5"/>
    <p:sldId id="259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Rubrik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25" name="Underrubrik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1" name="Platshållare fö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bild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rubrik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1" name="Platshållare för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27" name="Platshållare fö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47BD319-C441-4740-BDB2-35E25C52CCE7}" type="datetimeFigureOut">
              <a:rPr lang="sv-SE" smtClean="0"/>
              <a:pPr/>
              <a:t>2012-03-24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Välkomna till familjedagen  </a:t>
            </a:r>
            <a:br>
              <a:rPr lang="sv-SE" smtClean="0"/>
            </a:br>
            <a:r>
              <a:rPr lang="sv-SE" smtClean="0"/>
              <a:t>i tväråbäck!!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322014" cy="2409416"/>
          </a:xfrm>
        </p:spPr>
        <p:txBody>
          <a:bodyPr>
            <a:normAutofit fontScale="62500" lnSpcReduction="20000"/>
          </a:bodyPr>
          <a:lstStyle/>
          <a:p>
            <a:endParaRPr lang="sv-SE" dirty="0" smtClean="0"/>
          </a:p>
          <a:p>
            <a:r>
              <a:rPr lang="sv-SE" sz="4000" dirty="0" smtClean="0"/>
              <a:t>Agenda för dagen</a:t>
            </a:r>
          </a:p>
          <a:p>
            <a:r>
              <a:rPr lang="sv-SE" sz="4000" dirty="0" smtClean="0"/>
              <a:t>Presentation av bygden</a:t>
            </a:r>
          </a:p>
          <a:p>
            <a:r>
              <a:rPr lang="sv-SE" sz="4000" dirty="0" smtClean="0"/>
              <a:t>Aktiviteter och arrangemang</a:t>
            </a:r>
          </a:p>
          <a:p>
            <a:r>
              <a:rPr lang="sv-SE" sz="4000" dirty="0" smtClean="0"/>
              <a:t>Varför flytta till </a:t>
            </a:r>
            <a:r>
              <a:rPr lang="sv-SE" sz="4000" dirty="0" err="1" smtClean="0"/>
              <a:t>Tväråbäcksbygden</a:t>
            </a:r>
            <a:endParaRPr lang="sv-SE" sz="4000" dirty="0" smtClean="0"/>
          </a:p>
          <a:p>
            <a:r>
              <a:rPr lang="sv-SE" sz="4000" dirty="0" smtClean="0"/>
              <a:t>Frågor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FRÅgor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Ställ alla möjliga och omöjliga frågor, så ska vi försöka svara.</a:t>
            </a:r>
          </a:p>
          <a:p>
            <a:r>
              <a:rPr lang="sv-SE" dirty="0" smtClean="0"/>
              <a:t>Intresseförfrågan. Om ni inte hittar ert drömhus idag så kan vi kanske hjälpa till att bevaka era intressen. </a:t>
            </a:r>
          </a:p>
          <a:p>
            <a:r>
              <a:rPr lang="sv-SE" dirty="0" smtClean="0"/>
              <a:t>Fler hus kommer att säljas senare under året.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Agenda för dagen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Kortare presentation av bygden.</a:t>
            </a:r>
          </a:p>
          <a:p>
            <a:r>
              <a:rPr lang="sv-SE" dirty="0" smtClean="0"/>
              <a:t>Frågestund.</a:t>
            </a:r>
          </a:p>
          <a:p>
            <a:r>
              <a:rPr lang="sv-SE" dirty="0" smtClean="0"/>
              <a:t>Visning av skola, förskola och Byarnas hus.</a:t>
            </a:r>
          </a:p>
          <a:p>
            <a:r>
              <a:rPr lang="sv-SE" dirty="0" smtClean="0"/>
              <a:t>Möjlighet att se på hus och tomter.</a:t>
            </a:r>
          </a:p>
          <a:p>
            <a:r>
              <a:rPr lang="sv-SE" dirty="0" smtClean="0"/>
              <a:t>Guidad tur runt Snårtjärn, </a:t>
            </a:r>
            <a:r>
              <a:rPr lang="sv-SE" dirty="0" err="1" smtClean="0"/>
              <a:t>Jämteböle</a:t>
            </a:r>
            <a:r>
              <a:rPr lang="sv-SE" dirty="0" smtClean="0"/>
              <a:t> och </a:t>
            </a:r>
            <a:r>
              <a:rPr lang="sv-SE" dirty="0" err="1" smtClean="0"/>
              <a:t>Stärkesmark</a:t>
            </a:r>
            <a:r>
              <a:rPr lang="sv-SE" dirty="0" smtClean="0"/>
              <a:t>.</a:t>
            </a:r>
          </a:p>
          <a:p>
            <a:r>
              <a:rPr lang="sv-SE" dirty="0" smtClean="0"/>
              <a:t>Avsluta med våfflor i Missionshuset i Tväråbäck.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Tväråbäcksbygden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Upptagningsområde för skolan.</a:t>
            </a:r>
          </a:p>
          <a:p>
            <a:r>
              <a:rPr lang="sv-SE" dirty="0" smtClean="0"/>
              <a:t>Ca 20 byar. Stora och små.</a:t>
            </a:r>
          </a:p>
          <a:p>
            <a:pPr lvl="1"/>
            <a:r>
              <a:rPr lang="sv-SE" dirty="0" smtClean="0"/>
              <a:t>Stennäs, Nilsland, Snårtjärn, </a:t>
            </a:r>
            <a:r>
              <a:rPr lang="sv-SE" dirty="0" err="1" smtClean="0"/>
              <a:t>Jämteböle</a:t>
            </a:r>
            <a:r>
              <a:rPr lang="sv-SE" dirty="0" smtClean="0"/>
              <a:t>, Järvdal, </a:t>
            </a:r>
            <a:r>
              <a:rPr lang="sv-SE" dirty="0" err="1" smtClean="0"/>
              <a:t>Stärkesmark</a:t>
            </a:r>
            <a:r>
              <a:rPr lang="sv-SE" dirty="0" smtClean="0"/>
              <a:t>, Lillsjö, Tallberg, Bergbäck, Gullsjö, Fagerlund, Kvarnfors, Tväråbäck, Gamla Tväråbäck, Brännfors, Gullbäck, Ånäset, Bergliden, Västerbäck, Orrböle, </a:t>
            </a:r>
            <a:r>
              <a:rPr lang="sv-SE" dirty="0" err="1" smtClean="0"/>
              <a:t>Önskanäs</a:t>
            </a:r>
            <a:r>
              <a:rPr lang="sv-SE" dirty="0" smtClean="0"/>
              <a:t>. </a:t>
            </a:r>
          </a:p>
          <a:p>
            <a:r>
              <a:rPr lang="sv-SE" dirty="0" smtClean="0"/>
              <a:t>Ca 170 Hushåll + sommarstugeägare </a:t>
            </a:r>
          </a:p>
          <a:p>
            <a:pPr lvl="1"/>
            <a:r>
              <a:rPr lang="sv-SE" dirty="0" smtClean="0"/>
              <a:t>ca 650 invånare. </a:t>
            </a:r>
          </a:p>
          <a:p>
            <a:r>
              <a:rPr lang="sv-SE" dirty="0" smtClean="0"/>
              <a:t>3 större arbetsgivare + egenföretagare.</a:t>
            </a:r>
          </a:p>
          <a:p>
            <a:pPr lvl="1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Vad kan erbjudas i vår bygd?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Billigt boende, fullt med möjligheter.</a:t>
            </a:r>
          </a:p>
          <a:p>
            <a:r>
              <a:rPr lang="sv-SE" sz="2800" dirty="0" smtClean="0"/>
              <a:t>Trevliga, engagerade människor.</a:t>
            </a:r>
          </a:p>
          <a:p>
            <a:r>
              <a:rPr lang="sv-SE" sz="2800" dirty="0" smtClean="0"/>
              <a:t>Möjlighet att påverka.</a:t>
            </a:r>
          </a:p>
          <a:p>
            <a:r>
              <a:rPr lang="sv-SE" sz="2800" dirty="0" smtClean="0"/>
              <a:t>Här finns plats för alla.</a:t>
            </a:r>
          </a:p>
          <a:p>
            <a:r>
              <a:rPr lang="sv-SE" sz="2800" dirty="0" smtClean="0"/>
              <a:t>Fantastiska landskap.</a:t>
            </a:r>
          </a:p>
          <a:p>
            <a:r>
              <a:rPr lang="sv-SE" sz="2800" dirty="0" smtClean="0"/>
              <a:t>Gemenskap.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Aktiviteter och arrangemang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 smtClean="0"/>
              <a:t>Julgransplundring</a:t>
            </a:r>
          </a:p>
          <a:p>
            <a:r>
              <a:rPr lang="sv-SE" sz="2000" dirty="0" smtClean="0"/>
              <a:t>Medlemsfester</a:t>
            </a:r>
          </a:p>
          <a:p>
            <a:r>
              <a:rPr lang="sv-SE" sz="2000" dirty="0" smtClean="0"/>
              <a:t>After Work</a:t>
            </a:r>
          </a:p>
          <a:p>
            <a:r>
              <a:rPr lang="sv-SE" sz="2000" dirty="0" smtClean="0"/>
              <a:t>Valborgsfirande</a:t>
            </a:r>
          </a:p>
          <a:p>
            <a:r>
              <a:rPr lang="sv-SE" sz="2000" dirty="0" smtClean="0"/>
              <a:t>Hembygdsdag i </a:t>
            </a:r>
            <a:r>
              <a:rPr lang="sv-SE" sz="2000" dirty="0" err="1" smtClean="0"/>
              <a:t>Jämteböle</a:t>
            </a:r>
            <a:endParaRPr lang="sv-SE" sz="2000" dirty="0" smtClean="0"/>
          </a:p>
          <a:p>
            <a:r>
              <a:rPr lang="sv-SE" sz="2000" dirty="0" smtClean="0"/>
              <a:t>Musikfestival i </a:t>
            </a:r>
            <a:r>
              <a:rPr lang="sv-SE" sz="2000" dirty="0" err="1" smtClean="0"/>
              <a:t>Stärkesmark</a:t>
            </a:r>
            <a:endParaRPr lang="sv-SE" sz="2000" dirty="0" smtClean="0"/>
          </a:p>
          <a:p>
            <a:r>
              <a:rPr lang="sv-SE" sz="2000" dirty="0" smtClean="0"/>
              <a:t>Sommarcafé</a:t>
            </a:r>
          </a:p>
          <a:p>
            <a:r>
              <a:rPr lang="sv-SE" sz="2000" dirty="0" smtClean="0"/>
              <a:t>Bokcirkel</a:t>
            </a:r>
          </a:p>
          <a:p>
            <a:r>
              <a:rPr lang="sv-SE" sz="2000" dirty="0" smtClean="0"/>
              <a:t>Pimpeltävling  i </a:t>
            </a:r>
            <a:r>
              <a:rPr lang="sv-SE" sz="2000" dirty="0" err="1" smtClean="0"/>
              <a:t>Stärkesmark</a:t>
            </a:r>
            <a:endParaRPr lang="sv-SE" sz="2000" dirty="0" smtClean="0"/>
          </a:p>
          <a:p>
            <a:r>
              <a:rPr lang="sv-SE" sz="2000" dirty="0" smtClean="0"/>
              <a:t>Pubkvällar</a:t>
            </a:r>
          </a:p>
          <a:p>
            <a:r>
              <a:rPr lang="sv-SE" sz="2000" dirty="0" smtClean="0"/>
              <a:t>Teater och musikcafé</a:t>
            </a:r>
          </a:p>
          <a:p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 smtClean="0"/>
              <a:t>TIF</a:t>
            </a:r>
            <a:r>
              <a:rPr lang="sv-SE" sz="2800" dirty="0" smtClean="0"/>
              <a:t>- </a:t>
            </a:r>
            <a:r>
              <a:rPr lang="sv-SE" sz="2400" dirty="0" err="1" smtClean="0"/>
              <a:t>Tväråbäcksbygdens</a:t>
            </a:r>
            <a:r>
              <a:rPr lang="sv-SE" sz="2400" dirty="0" smtClean="0"/>
              <a:t> Intresseförening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Ser till bygdens bästa</a:t>
            </a:r>
          </a:p>
          <a:p>
            <a:pPr lvl="1"/>
            <a:r>
              <a:rPr lang="sv-SE" dirty="0" err="1" smtClean="0"/>
              <a:t>Kommunikationer-Tågstopp</a:t>
            </a:r>
            <a:r>
              <a:rPr lang="sv-SE" dirty="0" smtClean="0"/>
              <a:t> i Tväråbäck</a:t>
            </a:r>
          </a:p>
          <a:p>
            <a:pPr lvl="1"/>
            <a:r>
              <a:rPr lang="sv-SE" dirty="0" smtClean="0"/>
              <a:t>Arrangemang</a:t>
            </a:r>
          </a:p>
          <a:p>
            <a:pPr lvl="1"/>
            <a:r>
              <a:rPr lang="sv-SE" dirty="0" smtClean="0"/>
              <a:t>Barn och äldreomsorg</a:t>
            </a:r>
          </a:p>
          <a:p>
            <a:pPr lvl="1"/>
            <a:r>
              <a:rPr lang="sv-SE" dirty="0" smtClean="0"/>
              <a:t>Skolan</a:t>
            </a:r>
          </a:p>
          <a:p>
            <a:pPr lvl="1"/>
            <a:r>
              <a:rPr lang="sv-SE" dirty="0" smtClean="0"/>
              <a:t>Byarnas Hus</a:t>
            </a:r>
          </a:p>
          <a:p>
            <a:pPr lvl="1"/>
            <a:r>
              <a:rPr lang="sv-SE" dirty="0" err="1" smtClean="0"/>
              <a:t>Vänortsby</a:t>
            </a:r>
            <a:r>
              <a:rPr lang="sv-SE" dirty="0" smtClean="0"/>
              <a:t> i Ryssland</a:t>
            </a:r>
          </a:p>
          <a:p>
            <a:pPr lvl="1"/>
            <a:r>
              <a:rPr lang="sv-SE" sz="2400" dirty="0" err="1" smtClean="0"/>
              <a:t>Tvärnytt-en</a:t>
            </a:r>
            <a:r>
              <a:rPr lang="sv-SE" sz="2400" dirty="0" smtClean="0"/>
              <a:t> gång/månad</a:t>
            </a:r>
          </a:p>
          <a:p>
            <a:pPr lvl="1"/>
            <a:endParaRPr lang="sv-SE" dirty="0" smtClean="0"/>
          </a:p>
          <a:p>
            <a:endParaRPr lang="sv-SE" dirty="0" smtClean="0"/>
          </a:p>
          <a:p>
            <a:pPr lvl="1">
              <a:buNone/>
            </a:pPr>
            <a:endParaRPr lang="sv-SE" dirty="0" smtClean="0"/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Skola och förskola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Förskolan-lång</a:t>
            </a:r>
            <a:r>
              <a:rPr lang="sv-SE" dirty="0" smtClean="0"/>
              <a:t> kamp men nu är den på plats.</a:t>
            </a:r>
          </a:p>
          <a:p>
            <a:pPr lvl="1"/>
            <a:r>
              <a:rPr lang="sv-SE" dirty="0" smtClean="0"/>
              <a:t>I dagsläget 10 </a:t>
            </a:r>
            <a:r>
              <a:rPr lang="sv-SE" dirty="0" smtClean="0"/>
              <a:t>barn-plats för fler.</a:t>
            </a:r>
          </a:p>
          <a:p>
            <a:r>
              <a:rPr lang="sv-SE" dirty="0" smtClean="0"/>
              <a:t>Beroende på antalet elever i klasserna så är det ibland B-form och ibland B2-form.</a:t>
            </a:r>
          </a:p>
          <a:p>
            <a:pPr lvl="1"/>
            <a:r>
              <a:rPr lang="sv-SE" dirty="0" smtClean="0"/>
              <a:t>I dagsläget 28 elever - plats </a:t>
            </a:r>
            <a:r>
              <a:rPr lang="sv-SE" dirty="0" smtClean="0"/>
              <a:t>för fler.</a:t>
            </a:r>
          </a:p>
          <a:p>
            <a:r>
              <a:rPr lang="sv-SE" dirty="0" smtClean="0"/>
              <a:t>Fritidsverksamhet</a:t>
            </a:r>
          </a:p>
          <a:p>
            <a:r>
              <a:rPr lang="sv-SE" dirty="0" smtClean="0"/>
              <a:t>Eget kök.</a:t>
            </a:r>
          </a:p>
          <a:p>
            <a:r>
              <a:rPr lang="sv-SE" dirty="0" smtClean="0"/>
              <a:t>Naturnära med bra utemiljö</a:t>
            </a:r>
          </a:p>
          <a:p>
            <a:r>
              <a:rPr lang="sv-SE" dirty="0" smtClean="0"/>
              <a:t>Skidspår, ishockeyplan, fotbollsplan.</a:t>
            </a:r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TIK - </a:t>
            </a:r>
            <a:r>
              <a:rPr lang="sv-SE" dirty="0" err="1" smtClean="0"/>
              <a:t>TväråbäcksIdrottsklubb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Löpning – orientering –skidor.</a:t>
            </a:r>
          </a:p>
          <a:p>
            <a:r>
              <a:rPr lang="sv-SE" dirty="0" smtClean="0"/>
              <a:t>Vuxengympa – onsdagar och söndagar.</a:t>
            </a:r>
          </a:p>
          <a:p>
            <a:r>
              <a:rPr lang="sv-SE" dirty="0" smtClean="0"/>
              <a:t>Barnverksamhet i olika former.</a:t>
            </a:r>
          </a:p>
          <a:p>
            <a:r>
              <a:rPr lang="sv-SE" dirty="0" err="1" smtClean="0"/>
              <a:t>Tväråbäcksloppet</a:t>
            </a:r>
            <a:r>
              <a:rPr lang="sv-SE" dirty="0" smtClean="0"/>
              <a:t> - skidtävling.</a:t>
            </a:r>
          </a:p>
          <a:p>
            <a:r>
              <a:rPr lang="sv-SE" dirty="0" smtClean="0"/>
              <a:t>Möjlighet att få egen tid i Idrottshallen. Badminton, </a:t>
            </a:r>
            <a:r>
              <a:rPr lang="sv-SE" dirty="0" err="1" smtClean="0"/>
              <a:t>Vollyboll</a:t>
            </a:r>
            <a:r>
              <a:rPr lang="sv-SE" dirty="0" smtClean="0"/>
              <a:t>, Innebandy, Bastu mm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Varför flytta till vår bygd?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Förutom allt som jag nämnt:</a:t>
            </a:r>
          </a:p>
          <a:p>
            <a:r>
              <a:rPr lang="sv-SE" dirty="0" smtClean="0"/>
              <a:t>Boendekostnaden:</a:t>
            </a:r>
          </a:p>
          <a:p>
            <a:pPr lvl="1"/>
            <a:r>
              <a:rPr lang="sv-SE" dirty="0" smtClean="0"/>
              <a:t>Jämfört med villa i Umeå så sparar ni drygt 4000 kr/månad + reskostnader inom Umeå. </a:t>
            </a:r>
          </a:p>
          <a:p>
            <a:pPr lvl="1"/>
            <a:r>
              <a:rPr lang="sv-SE" dirty="0" smtClean="0"/>
              <a:t>Jämfört med en 3-rumslägenhet i Umeå så sparar man 1000 kr/månad + reskostnader inom Umeå. Och då får man ett eget hus med stor tomt.</a:t>
            </a:r>
          </a:p>
          <a:p>
            <a:r>
              <a:rPr lang="sv-SE" dirty="0" smtClean="0"/>
              <a:t>Räkna pendlingsavståndet i tid och inte i km.</a:t>
            </a:r>
          </a:p>
          <a:p>
            <a:pPr lvl="1"/>
            <a:r>
              <a:rPr lang="sv-SE" dirty="0" smtClean="0"/>
              <a:t>Hur lång pendlingstid har ni idag?</a:t>
            </a:r>
          </a:p>
          <a:p>
            <a:r>
              <a:rPr lang="sv-SE" dirty="0" smtClean="0"/>
              <a:t>Umeå finns kvar och kan utnyttjas, kanske på ett ännu bättre sätt.</a:t>
            </a:r>
          </a:p>
          <a:p>
            <a:r>
              <a:rPr lang="sv-SE" dirty="0" smtClean="0"/>
              <a:t>Vännäs har ett bra basutbud när det gäller service. Gratis parkering och gångavstånd till </a:t>
            </a:r>
            <a:r>
              <a:rPr lang="sv-SE" dirty="0" smtClean="0"/>
              <a:t>allt</a:t>
            </a:r>
            <a:endParaRPr lang="sv-SE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rodigt">
  <a:themeElements>
    <a:clrScheme name="Frodig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rodig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rodig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3740</TotalTime>
  <Words>455</Words>
  <Application>Microsoft Office PowerPoint</Application>
  <PresentationFormat>Bildspel på skärmen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Frodigt</vt:lpstr>
      <vt:lpstr>Välkomna till familjedagen   i tväråbäck!!</vt:lpstr>
      <vt:lpstr>Agenda för dagen</vt:lpstr>
      <vt:lpstr>Tväråbäcksbygden </vt:lpstr>
      <vt:lpstr>Vad kan erbjudas i vår bygd?</vt:lpstr>
      <vt:lpstr>Aktiviteter och arrangemang</vt:lpstr>
      <vt:lpstr>TIF- Tväråbäcksbygdens Intresseförening</vt:lpstr>
      <vt:lpstr>Skola och förskola </vt:lpstr>
      <vt:lpstr>TIK - TväråbäcksIdrottsklubb</vt:lpstr>
      <vt:lpstr>Varför flytta till vår bygd?</vt:lpstr>
      <vt:lpstr>FRÅgor?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Metodbeskrivning skrapning svetsline</dc:title>
  <cp:lastModifiedBy>leen</cp:lastModifiedBy>
  <cp:revision>20</cp:revision>
  <dcterms:modified xsi:type="dcterms:W3CDTF">2012-03-24T20:47:01Z</dcterms:modified>
</cp:coreProperties>
</file>