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1" r:id="rId9"/>
    <p:sldId id="268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Rubrik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25" name="Underrubrik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1" name="Platshållare fö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latshållare för bild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rubrik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1" name="Platshållare för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27" name="Platshållare fö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C45579-E54D-4CBC-AEB3-50878B6C902D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558F5C1-7D3C-4E27-BFC9-84653865A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Vännäs kommun har lagt ner </a:t>
            </a:r>
            <a:r>
              <a:rPr lang="sv-SE" dirty="0" err="1" smtClean="0"/>
              <a:t>Tväråbäcks</a:t>
            </a:r>
            <a:r>
              <a:rPr lang="sv-SE" dirty="0" smtClean="0"/>
              <a:t> skola!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sv-SE" dirty="0" smtClean="0"/>
          </a:p>
          <a:p>
            <a:endParaRPr lang="sv-SE" dirty="0" smtClean="0"/>
          </a:p>
          <a:p>
            <a:r>
              <a:rPr lang="sv-SE" sz="24000" dirty="0" smtClean="0">
                <a:solidFill>
                  <a:srgbClr val="FFFF00"/>
                </a:solidFill>
              </a:rPr>
              <a:t>Hur gör vi med skolhuset?</a:t>
            </a:r>
            <a:endParaRPr lang="sv-SE" sz="2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VEM SKA GÖRA </a:t>
            </a:r>
            <a:r>
              <a:rPr lang="sv-SE" dirty="0" err="1" smtClean="0"/>
              <a:t>ALLt</a:t>
            </a:r>
            <a:r>
              <a:rPr lang="sv-SE" dirty="0" smtClean="0"/>
              <a:t> JOBB?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Vill vi ha ett levande hus mitt i byn behövs det ett gäng engagerade som vill göra ideellt arbete.</a:t>
            </a:r>
          </a:p>
          <a:p>
            <a:pPr lvl="0"/>
            <a:r>
              <a:rPr lang="sv-SE" dirty="0" smtClean="0"/>
              <a:t>Snöröjning, städning och fastighetsskötsel måste skötas av företag eller anställda.</a:t>
            </a:r>
          </a:p>
          <a:p>
            <a:pPr lvl="0"/>
            <a:r>
              <a:rPr lang="sv-SE" dirty="0" smtClean="0"/>
              <a:t>Vi har möjlighet få anställd med lönebidrag via arbetsförmedlingen.</a:t>
            </a:r>
            <a:endParaRPr lang="sv-S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VEM SKA ÄGA och styra HUSET?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En juridisk person. Ekonomisk förening eller aktiebolag.</a:t>
            </a:r>
          </a:p>
          <a:p>
            <a:pPr lvl="0"/>
            <a:r>
              <a:rPr lang="sv-SE" dirty="0" smtClean="0"/>
              <a:t>Alla i bygden erbjuds gå in som medlemmar/aktieägare. Insats förslagsvis 1 000.</a:t>
            </a:r>
          </a:p>
          <a:p>
            <a:pPr lvl="0"/>
            <a:r>
              <a:rPr lang="sv-SE" dirty="0" smtClean="0"/>
              <a:t>Stora beslut om huset tas av medlemmarna/aktieägarna. </a:t>
            </a:r>
          </a:p>
          <a:p>
            <a:pPr lvl="0"/>
            <a:r>
              <a:rPr lang="sv-SE" dirty="0" smtClean="0"/>
              <a:t>En styrelse för föreningen/bolaget ansvarar för huset mellan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HÄNDER OM VI INTE VILL HA HUSET KVAR?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sv-SE" dirty="0">
              <a:solidFill>
                <a:srgbClr val="FF0000"/>
              </a:solidFill>
            </a:endParaRPr>
          </a:p>
          <a:p>
            <a:r>
              <a:rPr lang="sv-SE" dirty="0" smtClean="0"/>
              <a:t>Fastighetsägaren, dvs föreningen/bolaget säljer eller låter riva huset.</a:t>
            </a:r>
          </a:p>
          <a:p>
            <a:endParaRPr lang="sv-SE" dirty="0" smtClean="0"/>
          </a:p>
          <a:p>
            <a:r>
              <a:rPr lang="sv-SE" dirty="0" smtClean="0"/>
              <a:t>Vännäs kommun tar inget ansvar för försäljning eller rivning.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765144"/>
          </a:xfrm>
        </p:spPr>
        <p:txBody>
          <a:bodyPr>
            <a:noAutofit/>
          </a:bodyPr>
          <a:lstStyle/>
          <a:p>
            <a:pPr algn="ctr"/>
            <a:r>
              <a:rPr lang="sv-SE" sz="9600" dirty="0" smtClean="0"/>
              <a:t> HUR</a:t>
            </a:r>
            <a:br>
              <a:rPr lang="sv-SE" sz="9600" dirty="0" smtClean="0"/>
            </a:br>
            <a:r>
              <a:rPr lang="sv-SE" sz="9600" dirty="0" smtClean="0"/>
              <a:t> GÖR </a:t>
            </a:r>
            <a:br>
              <a:rPr lang="sv-SE" sz="9600" dirty="0" smtClean="0"/>
            </a:br>
            <a:r>
              <a:rPr lang="sv-SE" sz="9600" dirty="0"/>
              <a:t> </a:t>
            </a:r>
            <a:r>
              <a:rPr lang="sv-SE" sz="9600" dirty="0" smtClean="0"/>
              <a:t> VI?</a:t>
            </a:r>
            <a:endParaRPr lang="sv-SE" sz="9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3568" y="5273824"/>
            <a:ext cx="7239000" cy="1584176"/>
          </a:xfrm>
        </p:spPr>
        <p:txBody>
          <a:bodyPr/>
          <a:lstStyle/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Kvällens upplägg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Nuläget i förhandlingarna med Vännäs kommun om eventuellt köp</a:t>
            </a:r>
          </a:p>
          <a:p>
            <a:r>
              <a:rPr lang="sv-SE" dirty="0" smtClean="0"/>
              <a:t>Fakta om eventuellt köp – kostnader, intäkter, möjligheter, idéer</a:t>
            </a:r>
          </a:p>
          <a:p>
            <a:r>
              <a:rPr lang="sv-SE" dirty="0" smtClean="0"/>
              <a:t>Ordet är fritt. Diskussion. Vad händer om vi köper huset? Vad händer om vi inte köper det?</a:t>
            </a:r>
          </a:p>
          <a:p>
            <a:r>
              <a:rPr lang="sv-SE" dirty="0" smtClean="0"/>
              <a:t>Sammanfattning och vägledande beslut till </a:t>
            </a:r>
            <a:r>
              <a:rPr lang="sv-SE" dirty="0" err="1" smtClean="0"/>
              <a:t>TIF:s</a:t>
            </a:r>
            <a:r>
              <a:rPr lang="sv-SE" dirty="0" smtClean="0"/>
              <a:t> styrelse.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NULÄGET I FÖRHANDLINGARNA 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Vännäs</a:t>
            </a:r>
            <a:r>
              <a:rPr lang="en-US" dirty="0" smtClean="0"/>
              <a:t> </a:t>
            </a:r>
            <a:r>
              <a:rPr lang="en-US" dirty="0" err="1" smtClean="0"/>
              <a:t>kommun</a:t>
            </a:r>
            <a:r>
              <a:rPr lang="en-US" dirty="0" smtClean="0"/>
              <a:t> </a:t>
            </a:r>
            <a:r>
              <a:rPr lang="en-US" dirty="0" err="1" smtClean="0"/>
              <a:t>vill</a:t>
            </a:r>
            <a:r>
              <a:rPr lang="en-US" dirty="0" smtClean="0"/>
              <a:t> </a:t>
            </a:r>
            <a:r>
              <a:rPr lang="en-US" dirty="0" err="1" smtClean="0"/>
              <a:t>sälja</a:t>
            </a:r>
            <a:r>
              <a:rPr lang="en-US" dirty="0" smtClean="0"/>
              <a:t> </a:t>
            </a:r>
            <a:r>
              <a:rPr lang="en-US" dirty="0" err="1" smtClean="0"/>
              <a:t>huset</a:t>
            </a:r>
            <a:r>
              <a:rPr lang="en-US" dirty="0" smtClean="0"/>
              <a:t> till TIF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hyra</a:t>
            </a:r>
            <a:r>
              <a:rPr lang="en-US" dirty="0" smtClean="0"/>
              <a:t> </a:t>
            </a:r>
            <a:r>
              <a:rPr lang="en-US" dirty="0" err="1" smtClean="0"/>
              <a:t>delar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huset</a:t>
            </a:r>
            <a:r>
              <a:rPr lang="en-US" dirty="0" smtClean="0"/>
              <a:t> till </a:t>
            </a:r>
            <a:r>
              <a:rPr lang="en-US" dirty="0" err="1" smtClean="0"/>
              <a:t>förskoleverksamhet</a:t>
            </a:r>
            <a:r>
              <a:rPr lang="en-US" dirty="0" smtClean="0"/>
              <a:t>. </a:t>
            </a:r>
            <a:r>
              <a:rPr lang="en-US" dirty="0" err="1" smtClean="0"/>
              <a:t>Köpesumman</a:t>
            </a:r>
            <a:r>
              <a:rPr lang="en-US" dirty="0" smtClean="0"/>
              <a:t> </a:t>
            </a:r>
            <a:r>
              <a:rPr lang="en-US" dirty="0" err="1" smtClean="0"/>
              <a:t>diskuteras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hamna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1 kr.</a:t>
            </a:r>
            <a:endParaRPr lang="en-US" dirty="0" smtClean="0"/>
          </a:p>
          <a:p>
            <a:r>
              <a:rPr lang="en-US" dirty="0" err="1" smtClean="0"/>
              <a:t>Kommunen</a:t>
            </a:r>
            <a:r>
              <a:rPr lang="en-US" dirty="0" smtClean="0"/>
              <a:t> </a:t>
            </a:r>
            <a:r>
              <a:rPr lang="en-US" dirty="0" err="1" smtClean="0"/>
              <a:t>vill</a:t>
            </a:r>
            <a:r>
              <a:rPr lang="en-US" dirty="0" smtClean="0"/>
              <a:t> </a:t>
            </a:r>
            <a:r>
              <a:rPr lang="en-US" dirty="0" err="1" smtClean="0"/>
              <a:t>hyra</a:t>
            </a:r>
            <a:r>
              <a:rPr lang="en-US" dirty="0" smtClean="0"/>
              <a:t> </a:t>
            </a:r>
            <a:r>
              <a:rPr lang="en-US" dirty="0" err="1" smtClean="0"/>
              <a:t>delar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huset</a:t>
            </a:r>
            <a:r>
              <a:rPr lang="en-US" dirty="0" smtClean="0"/>
              <a:t> till </a:t>
            </a:r>
            <a:r>
              <a:rPr lang="en-US" dirty="0" err="1" smtClean="0"/>
              <a:t>förskoleverksamhet</a:t>
            </a:r>
            <a:r>
              <a:rPr lang="en-US" dirty="0" smtClean="0"/>
              <a:t>. </a:t>
            </a:r>
            <a:r>
              <a:rPr lang="en-US" dirty="0" err="1" smtClean="0"/>
              <a:t>Kommunen</a:t>
            </a:r>
            <a:r>
              <a:rPr lang="en-US" dirty="0" smtClean="0"/>
              <a:t> </a:t>
            </a:r>
            <a:r>
              <a:rPr lang="en-US" dirty="0" err="1" smtClean="0"/>
              <a:t>bygger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fall om </a:t>
            </a:r>
            <a:r>
              <a:rPr lang="en-US" dirty="0" err="1" smtClean="0"/>
              <a:t>lokalerna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de </a:t>
            </a:r>
            <a:r>
              <a:rPr lang="en-US" dirty="0" err="1" smtClean="0"/>
              <a:t>anpassas</a:t>
            </a:r>
            <a:r>
              <a:rPr lang="en-US" dirty="0" smtClean="0"/>
              <a:t>. </a:t>
            </a:r>
            <a:r>
              <a:rPr lang="en-US" dirty="0" err="1" smtClean="0"/>
              <a:t>Hyr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minst</a:t>
            </a:r>
            <a:r>
              <a:rPr lang="en-US" dirty="0" smtClean="0"/>
              <a:t> 2,5 </a:t>
            </a:r>
            <a:r>
              <a:rPr lang="en-US" dirty="0" err="1" smtClean="0"/>
              <a:t>år</a:t>
            </a:r>
            <a:r>
              <a:rPr lang="en-US" dirty="0" smtClean="0"/>
              <a:t>, med </a:t>
            </a:r>
            <a:r>
              <a:rPr lang="en-US" dirty="0" err="1" smtClean="0"/>
              <a:t>möjlighet</a:t>
            </a:r>
            <a:r>
              <a:rPr lang="en-US" dirty="0" smtClean="0"/>
              <a:t> till </a:t>
            </a:r>
            <a:r>
              <a:rPr lang="en-US" dirty="0" err="1" smtClean="0"/>
              <a:t>förlängning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Intresseföreningen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begärt</a:t>
            </a:r>
            <a:r>
              <a:rPr lang="en-US" dirty="0" smtClean="0"/>
              <a:t> 600 000 </a:t>
            </a:r>
            <a:r>
              <a:rPr lang="en-US" dirty="0" err="1" smtClean="0"/>
              <a:t>kr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bidrag</a:t>
            </a:r>
            <a:r>
              <a:rPr lang="en-US" dirty="0" smtClean="0"/>
              <a:t> </a:t>
            </a:r>
            <a:r>
              <a:rPr lang="en-US" dirty="0" err="1" smtClean="0"/>
              <a:t>från</a:t>
            </a:r>
            <a:r>
              <a:rPr lang="en-US" dirty="0" smtClean="0"/>
              <a:t> </a:t>
            </a:r>
            <a:r>
              <a:rPr lang="en-US" dirty="0" err="1" smtClean="0"/>
              <a:t>kommunen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renoveringar</a:t>
            </a:r>
            <a:r>
              <a:rPr lang="en-US" dirty="0" smtClean="0"/>
              <a:t> (</a:t>
            </a:r>
            <a:r>
              <a:rPr lang="en-US" dirty="0" err="1" smtClean="0"/>
              <a:t>fasad</a:t>
            </a:r>
            <a:r>
              <a:rPr lang="en-US" dirty="0" smtClean="0"/>
              <a:t>, </a:t>
            </a:r>
            <a:r>
              <a:rPr lang="en-US" dirty="0" err="1" smtClean="0"/>
              <a:t>fönster</a:t>
            </a:r>
            <a:r>
              <a:rPr lang="en-US" dirty="0" smtClean="0"/>
              <a:t> m m). </a:t>
            </a:r>
            <a:r>
              <a:rPr lang="en-US" dirty="0" err="1" smtClean="0"/>
              <a:t>Inget</a:t>
            </a:r>
            <a:r>
              <a:rPr lang="en-US" dirty="0" smtClean="0"/>
              <a:t> </a:t>
            </a:r>
            <a:r>
              <a:rPr lang="en-US" dirty="0" err="1" smtClean="0"/>
              <a:t>beslut</a:t>
            </a:r>
            <a:r>
              <a:rPr lang="en-US" dirty="0" smtClean="0"/>
              <a:t>, men </a:t>
            </a:r>
            <a:r>
              <a:rPr lang="en-US" dirty="0" err="1" smtClean="0"/>
              <a:t>löfte</a:t>
            </a:r>
            <a:r>
              <a:rPr lang="en-US" dirty="0" smtClean="0"/>
              <a:t> om </a:t>
            </a:r>
            <a:r>
              <a:rPr lang="en-US" dirty="0" err="1" smtClean="0"/>
              <a:t>bidrag</a:t>
            </a:r>
            <a:r>
              <a:rPr lang="en-US" dirty="0" smtClean="0"/>
              <a:t> </a:t>
            </a:r>
            <a:r>
              <a:rPr lang="en-US" dirty="0" err="1" smtClean="0"/>
              <a:t>när</a:t>
            </a:r>
            <a:r>
              <a:rPr lang="en-US" dirty="0" smtClean="0"/>
              <a:t> </a:t>
            </a:r>
            <a:r>
              <a:rPr lang="en-US" dirty="0" smtClean="0"/>
              <a:t>vi </a:t>
            </a:r>
            <a:r>
              <a:rPr lang="en-US" dirty="0" err="1" smtClean="0"/>
              <a:t>preciserar</a:t>
            </a:r>
            <a:r>
              <a:rPr lang="en-US" dirty="0" smtClean="0"/>
              <a:t> </a:t>
            </a:r>
            <a:r>
              <a:rPr lang="en-US" dirty="0" err="1" smtClean="0"/>
              <a:t>åtgärder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kostnader</a:t>
            </a:r>
            <a:r>
              <a:rPr lang="en-US" dirty="0"/>
              <a:t>. 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dirty="0" smtClean="0"/>
              <a:t>Vad händer om byn </a:t>
            </a:r>
            <a:br>
              <a:rPr lang="sv-SE" sz="4000" dirty="0" smtClean="0"/>
            </a:br>
            <a:r>
              <a:rPr lang="sv-SE" sz="4000" dirty="0" smtClean="0"/>
              <a:t>INTE köper skolhuset?:</a:t>
            </a:r>
            <a:endParaRPr lang="en-US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Byarnas</a:t>
            </a:r>
            <a:r>
              <a:rPr lang="en-US" dirty="0" smtClean="0"/>
              <a:t> Hus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inget</a:t>
            </a:r>
            <a:r>
              <a:rPr lang="en-US" dirty="0" smtClean="0"/>
              <a:t> </a:t>
            </a:r>
            <a:r>
              <a:rPr lang="en-US" dirty="0" err="1" smtClean="0"/>
              <a:t>kök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Förskolans</a:t>
            </a:r>
            <a:r>
              <a:rPr lang="en-US" dirty="0" smtClean="0"/>
              <a:t> </a:t>
            </a:r>
            <a:r>
              <a:rPr lang="en-US" dirty="0" err="1" smtClean="0"/>
              <a:t>framtid</a:t>
            </a:r>
            <a:r>
              <a:rPr lang="en-US" dirty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litet</a:t>
            </a:r>
            <a:r>
              <a:rPr lang="en-US" dirty="0" smtClean="0"/>
              <a:t> </a:t>
            </a:r>
            <a:r>
              <a:rPr lang="en-US" dirty="0" err="1" smtClean="0"/>
              <a:t>mer</a:t>
            </a:r>
            <a:r>
              <a:rPr lang="en-US" dirty="0" smtClean="0"/>
              <a:t> </a:t>
            </a:r>
            <a:r>
              <a:rPr lang="en-US" dirty="0" err="1" smtClean="0"/>
              <a:t>osäker</a:t>
            </a:r>
            <a:r>
              <a:rPr lang="en-US" dirty="0" smtClean="0"/>
              <a:t> (</a:t>
            </a:r>
            <a:r>
              <a:rPr lang="en-US" dirty="0" err="1" smtClean="0"/>
              <a:t>modulerna</a:t>
            </a:r>
            <a:r>
              <a:rPr lang="en-US" dirty="0" smtClean="0"/>
              <a:t> </a:t>
            </a:r>
            <a:r>
              <a:rPr lang="en-US" dirty="0" err="1" smtClean="0"/>
              <a:t>dyrare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kommunen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Vi slipper </a:t>
            </a:r>
            <a:r>
              <a:rPr lang="en-US" dirty="0" err="1" smtClean="0"/>
              <a:t>allt</a:t>
            </a:r>
            <a:r>
              <a:rPr lang="en-US" dirty="0" smtClean="0"/>
              <a:t> </a:t>
            </a:r>
            <a:r>
              <a:rPr lang="en-US" dirty="0" err="1" smtClean="0"/>
              <a:t>ansvar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huset</a:t>
            </a:r>
            <a:r>
              <a:rPr lang="en-US" dirty="0" smtClean="0"/>
              <a:t> – men å </a:t>
            </a:r>
            <a:r>
              <a:rPr lang="en-US" dirty="0" err="1" smtClean="0"/>
              <a:t>andra</a:t>
            </a:r>
            <a:r>
              <a:rPr lang="en-US" dirty="0" smtClean="0"/>
              <a:t> </a:t>
            </a:r>
            <a:r>
              <a:rPr lang="en-US" dirty="0" err="1" smtClean="0"/>
              <a:t>sidan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byborna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Intresseföreningen</a:t>
            </a:r>
            <a:r>
              <a:rPr lang="en-US" dirty="0" smtClean="0"/>
              <a:t> </a:t>
            </a:r>
            <a:r>
              <a:rPr lang="en-US" dirty="0" err="1" smtClean="0"/>
              <a:t>ingen</a:t>
            </a:r>
            <a:r>
              <a:rPr lang="en-US" dirty="0" smtClean="0"/>
              <a:t> </a:t>
            </a:r>
            <a:r>
              <a:rPr lang="en-US" dirty="0" err="1" smtClean="0"/>
              <a:t>kontroll</a:t>
            </a:r>
            <a:r>
              <a:rPr lang="en-US" dirty="0" smtClean="0"/>
              <a:t> </a:t>
            </a:r>
            <a:r>
              <a:rPr lang="en-US" dirty="0" err="1" smtClean="0"/>
              <a:t>över</a:t>
            </a:r>
            <a:r>
              <a:rPr lang="en-US" dirty="0" smtClean="0"/>
              <a:t> </a:t>
            </a:r>
            <a:r>
              <a:rPr lang="en-US" dirty="0" err="1" smtClean="0"/>
              <a:t>vad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händer</a:t>
            </a:r>
            <a:r>
              <a:rPr lang="en-US" dirty="0" smtClean="0"/>
              <a:t> med </a:t>
            </a:r>
            <a:r>
              <a:rPr lang="en-US" dirty="0" err="1" smtClean="0"/>
              <a:t>huset</a:t>
            </a:r>
            <a:r>
              <a:rPr lang="en-US" dirty="0" smtClean="0"/>
              <a:t> mitt I </a:t>
            </a:r>
            <a:r>
              <a:rPr lang="en-US" dirty="0" err="1" smtClean="0"/>
              <a:t>byn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Kommunen</a:t>
            </a:r>
            <a:r>
              <a:rPr lang="en-US" dirty="0" smtClean="0"/>
              <a:t> </a:t>
            </a:r>
            <a:r>
              <a:rPr lang="en-US" dirty="0" err="1" smtClean="0"/>
              <a:t>kommer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första</a:t>
            </a:r>
            <a:r>
              <a:rPr lang="en-US" dirty="0" smtClean="0"/>
              <a:t> hand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försöka</a:t>
            </a:r>
            <a:r>
              <a:rPr lang="en-US" dirty="0" smtClean="0"/>
              <a:t> </a:t>
            </a:r>
            <a:r>
              <a:rPr lang="en-US" dirty="0" err="1" smtClean="0"/>
              <a:t>sälja</a:t>
            </a:r>
            <a:r>
              <a:rPr lang="en-US" dirty="0" smtClean="0"/>
              <a:t> </a:t>
            </a:r>
            <a:r>
              <a:rPr lang="en-US" dirty="0" err="1" smtClean="0"/>
              <a:t>huset</a:t>
            </a:r>
            <a:r>
              <a:rPr lang="en-US" dirty="0" smtClean="0"/>
              <a:t> till </a:t>
            </a:r>
            <a:r>
              <a:rPr lang="en-US" dirty="0" err="1" smtClean="0"/>
              <a:t>någon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andra</a:t>
            </a:r>
            <a:r>
              <a:rPr lang="en-US" dirty="0" smtClean="0"/>
              <a:t> hand </a:t>
            </a:r>
            <a:r>
              <a:rPr lang="en-US" dirty="0" err="1" smtClean="0"/>
              <a:t>riva</a:t>
            </a:r>
            <a:r>
              <a:rPr lang="en-US" dirty="0" smtClean="0"/>
              <a:t> det.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KOSTAR DET ATT DRIVA HUSET?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v-SE" sz="3800" dirty="0" smtClean="0"/>
              <a:t>Kommunens totalkostnad är 180 000 kronor/år för värme, el, vatten, m </a:t>
            </a:r>
            <a:r>
              <a:rPr lang="sv-SE" sz="3800" dirty="0" err="1" smtClean="0"/>
              <a:t>m</a:t>
            </a:r>
            <a:r>
              <a:rPr lang="sv-SE" sz="3800" dirty="0" smtClean="0"/>
              <a:t>. </a:t>
            </a:r>
          </a:p>
          <a:p>
            <a:pPr lvl="0"/>
            <a:r>
              <a:rPr lang="sv-SE" sz="3800" dirty="0" smtClean="0"/>
              <a:t>Vi kan troligen driva det billigare genom att:</a:t>
            </a:r>
          </a:p>
          <a:p>
            <a:pPr lvl="0"/>
            <a:r>
              <a:rPr lang="sv-SE" sz="3800" dirty="0" smtClean="0"/>
              <a:t>Sänka värmen i delar som inte används.</a:t>
            </a:r>
          </a:p>
          <a:p>
            <a:pPr lvl="0"/>
            <a:r>
              <a:rPr lang="sv-SE" sz="3800" dirty="0" smtClean="0"/>
              <a:t>Byta till bergvärme istället för pellets (bidrag sökt hos Boverket).</a:t>
            </a:r>
          </a:p>
          <a:p>
            <a:pPr lvl="0"/>
            <a:r>
              <a:rPr lang="sv-SE" sz="3800" dirty="0" smtClean="0"/>
              <a:t>Vi får en kostnad för snöröjning, städning och löpande underhåll/vaktmästare.</a:t>
            </a:r>
          </a:p>
          <a:p>
            <a:pPr lvl="0"/>
            <a:r>
              <a:rPr lang="sv-SE" sz="3800" dirty="0" smtClean="0">
                <a:solidFill>
                  <a:srgbClr val="FF0000"/>
                </a:solidFill>
              </a:rPr>
              <a:t> </a:t>
            </a:r>
            <a:r>
              <a:rPr lang="sv-SE" sz="3800" dirty="0" smtClean="0"/>
              <a:t>På sikt behöver reparationer göras för cirka 500 000 – 1 000 000. Bidrag kan sökas från kommunen, bygdeavgiftsmedel m </a:t>
            </a:r>
            <a:r>
              <a:rPr lang="sv-SE" sz="3800" dirty="0" err="1" smtClean="0"/>
              <a:t>fl</a:t>
            </a:r>
            <a:r>
              <a:rPr lang="sv-SE" sz="3800" dirty="0" smtClean="0"/>
              <a:t> finansiärer.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VILKA INTÄKTER KAN HUSET GE?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Kommunen betalar hyra för förskolan med  21 000 kr/månad. Det ger 252 000 kronor/år. Hyran indexregleras varje år.</a:t>
            </a:r>
          </a:p>
          <a:p>
            <a:pPr lvl="0"/>
            <a:r>
              <a:rPr lang="sv-SE" dirty="0" smtClean="0"/>
              <a:t>Kommunen betalar minst 500 kr i månaden för internetnoden = 6 000 per år.</a:t>
            </a:r>
          </a:p>
          <a:p>
            <a:pPr lvl="0"/>
            <a:r>
              <a:rPr lang="sv-SE" dirty="0" smtClean="0"/>
              <a:t>Seriösa förfrågningar finns om att hyra köket för cateringverksamhet. </a:t>
            </a:r>
            <a:endParaRPr lang="sv-SE" dirty="0"/>
          </a:p>
          <a:p>
            <a:pPr lvl="0"/>
            <a:r>
              <a:rPr lang="sv-SE" dirty="0" smtClean="0"/>
              <a:t>Stort behov på marknaden av att hyra förråd. Ett klassrum ombyggt till förråd kan ge cirka 50-60 000 per år</a:t>
            </a:r>
            <a:r>
              <a:rPr lang="sv-SE" dirty="0" smtClean="0"/>
              <a:t>.</a:t>
            </a:r>
          </a:p>
          <a:p>
            <a:pPr lvl="0"/>
            <a:r>
              <a:rPr lang="sv-SE" dirty="0" smtClean="0"/>
              <a:t>Många fler idéer finns.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endParaRPr lang="sv-SE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GÅR DET IHOP UTAN STORA INVESTERINGAR ?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v-SE" sz="2800" dirty="0" smtClean="0"/>
              <a:t>JA, DE FÖRSTA ÅREN. Om vi räknar på t ex förskola + internetnod+ uthyrning av köket + uthyrning av förråd så ger det LÅGT RÄKNAT minst 300 000 per år.</a:t>
            </a:r>
          </a:p>
          <a:p>
            <a:pPr lvl="0"/>
            <a:endParaRPr lang="sv-SE" sz="2800" dirty="0" smtClean="0"/>
          </a:p>
          <a:p>
            <a:r>
              <a:rPr lang="en-US" dirty="0" smtClean="0"/>
              <a:t>OVISST PÅ SIKT. Vi vet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säkert</a:t>
            </a:r>
            <a:r>
              <a:rPr lang="en-US" dirty="0" smtClean="0"/>
              <a:t> </a:t>
            </a:r>
            <a:r>
              <a:rPr lang="en-US" dirty="0" err="1" smtClean="0"/>
              <a:t>hur</a:t>
            </a:r>
            <a:r>
              <a:rPr lang="en-US" dirty="0" smtClean="0"/>
              <a:t> </a:t>
            </a:r>
            <a:r>
              <a:rPr lang="en-US" dirty="0" err="1" smtClean="0"/>
              <a:t>länge</a:t>
            </a:r>
            <a:r>
              <a:rPr lang="en-US" dirty="0" smtClean="0"/>
              <a:t> </a:t>
            </a:r>
            <a:r>
              <a:rPr lang="en-US" dirty="0" err="1" smtClean="0"/>
              <a:t>förskolan</a:t>
            </a:r>
            <a:r>
              <a:rPr lang="en-US" dirty="0" smtClean="0"/>
              <a:t> </a:t>
            </a:r>
            <a:r>
              <a:rPr lang="en-US" dirty="0" err="1" smtClean="0"/>
              <a:t>blir</a:t>
            </a:r>
            <a:r>
              <a:rPr lang="en-US" dirty="0" smtClean="0"/>
              <a:t> </a:t>
            </a:r>
            <a:r>
              <a:rPr lang="en-US" dirty="0" err="1" smtClean="0"/>
              <a:t>kvar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MEN VI HAR TID PÅ OSS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hitta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intäkter</a:t>
            </a:r>
            <a:r>
              <a:rPr lang="en-US" dirty="0" smtClean="0"/>
              <a:t>, </a:t>
            </a:r>
            <a:r>
              <a:rPr lang="en-US" dirty="0" err="1" smtClean="0"/>
              <a:t>eftersom</a:t>
            </a:r>
            <a:r>
              <a:rPr lang="en-US" dirty="0" smtClean="0"/>
              <a:t> </a:t>
            </a:r>
            <a:r>
              <a:rPr lang="en-US" dirty="0" err="1" smtClean="0"/>
              <a:t>förskolan</a:t>
            </a:r>
            <a:r>
              <a:rPr lang="en-US" dirty="0" smtClean="0"/>
              <a:t> </a:t>
            </a:r>
            <a:r>
              <a:rPr lang="en-US" dirty="0" err="1" smtClean="0"/>
              <a:t>stöttar</a:t>
            </a:r>
            <a:r>
              <a:rPr lang="en-US" dirty="0" smtClean="0"/>
              <a:t> </a:t>
            </a:r>
            <a:r>
              <a:rPr lang="en-US" dirty="0" err="1" smtClean="0"/>
              <a:t>upp</a:t>
            </a:r>
            <a:r>
              <a:rPr lang="en-US" dirty="0" smtClean="0"/>
              <a:t> de </a:t>
            </a:r>
            <a:r>
              <a:rPr lang="en-US" dirty="0" err="1" smtClean="0"/>
              <a:t>första</a:t>
            </a:r>
            <a:r>
              <a:rPr lang="en-US" dirty="0" smtClean="0"/>
              <a:t> </a:t>
            </a:r>
            <a:r>
              <a:rPr lang="en-US" dirty="0" err="1" smtClean="0"/>
              <a:t>åren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IDÉER SOM VÄCKTS OM HUSET…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200" dirty="0" smtClean="0"/>
              <a:t>Föräldrakooperativ förskola och friskola 0-3. </a:t>
            </a:r>
            <a:r>
              <a:rPr lang="sv-SE" sz="2200" dirty="0" smtClean="0"/>
              <a:t>Och kanske nattis? Inte </a:t>
            </a:r>
            <a:r>
              <a:rPr lang="sv-SE" sz="2200" dirty="0" smtClean="0"/>
              <a:t>lätt att få tillstånd, men inte heller omöjligt. Skollagen ger oss rätt om vi har genomtänkt pedagogik och hållbar ekonomi</a:t>
            </a:r>
            <a:r>
              <a:rPr lang="sv-SE" sz="2200" dirty="0" smtClean="0"/>
              <a:t>. </a:t>
            </a:r>
            <a:endParaRPr lang="sv-SE" sz="2200" dirty="0" smtClean="0"/>
          </a:p>
          <a:p>
            <a:endParaRPr lang="sv-SE" sz="2200" dirty="0" smtClean="0"/>
          </a:p>
          <a:p>
            <a:r>
              <a:rPr lang="sv-SE" sz="2200" dirty="0" smtClean="0"/>
              <a:t>Uthyrning av köket till företag som vill driva catering, småskalig livsmedelsproduktion o dyl. Intresserade finns</a:t>
            </a:r>
            <a:r>
              <a:rPr lang="sv-SE" sz="2200" dirty="0" smtClean="0"/>
              <a:t>.</a:t>
            </a:r>
            <a:endParaRPr lang="sv-SE" sz="2200" dirty="0" smtClean="0"/>
          </a:p>
          <a:p>
            <a:r>
              <a:rPr lang="sv-SE" sz="2200" dirty="0" smtClean="0"/>
              <a:t>Uthyrning av förråd enligt modell från Hössjö. Enkel ombyggnad, ett klassrum ombyggt till förråd ger intäkter på 50-60 000 per år.</a:t>
            </a:r>
          </a:p>
          <a:p>
            <a:endParaRPr lang="sv-SE" sz="2200" dirty="0" smtClean="0"/>
          </a:p>
          <a:p>
            <a:r>
              <a:rPr lang="sv-SE" sz="2200" dirty="0" smtClean="0"/>
              <a:t>Ungdomsgård som drivs i form av studiecirklar</a:t>
            </a:r>
          </a:p>
          <a:p>
            <a:pPr lvl="6"/>
            <a:r>
              <a:rPr lang="sv-SE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Fler </a:t>
            </a:r>
            <a:r>
              <a:rPr lang="sv-SE" dirty="0" err="1" smtClean="0"/>
              <a:t>IdÉER</a:t>
            </a:r>
            <a:r>
              <a:rPr lang="sv-SE" dirty="0" smtClean="0"/>
              <a:t>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2800" dirty="0"/>
              <a:t>Ombyggnad till små lägenheter. Skulle kosta 500- 600 000 per lägenhet, en månadshyra på cirka 4 500 för en etta. </a:t>
            </a:r>
          </a:p>
          <a:p>
            <a:r>
              <a:rPr lang="sv-SE" sz="2800" dirty="0"/>
              <a:t>Uthyrning av </a:t>
            </a:r>
            <a:r>
              <a:rPr lang="sv-SE" sz="2800" dirty="0" smtClean="0"/>
              <a:t>replokaler </a:t>
            </a:r>
            <a:r>
              <a:rPr lang="sv-SE" sz="2800" dirty="0"/>
              <a:t>för musikgrupper. Intäkt 15-20 000 per år och klassrum.</a:t>
            </a:r>
          </a:p>
          <a:p>
            <a:r>
              <a:rPr lang="sv-SE" sz="2800" dirty="0"/>
              <a:t>Ombyggnad till äldreboende. Inte utrett,</a:t>
            </a:r>
          </a:p>
          <a:p>
            <a:r>
              <a:rPr lang="sv-SE" sz="2800" dirty="0"/>
              <a:t>Ombyggnad till hospice. Inte utrett.</a:t>
            </a:r>
          </a:p>
          <a:p>
            <a:r>
              <a:rPr lang="sv-SE" sz="2800" dirty="0"/>
              <a:t>Specialskola för autistiska barn. Inte utrett.</a:t>
            </a:r>
          </a:p>
          <a:p>
            <a:r>
              <a:rPr lang="sv-SE" sz="2800" dirty="0"/>
              <a:t>Vandrarhem. Inte </a:t>
            </a:r>
            <a:r>
              <a:rPr lang="sv-SE" sz="2800" dirty="0" smtClean="0"/>
              <a:t>utrett</a:t>
            </a:r>
          </a:p>
          <a:p>
            <a:r>
              <a:rPr lang="sv-SE" sz="2800" dirty="0"/>
              <a:t>Boende för ensamkommande flyktingbarn. Inte utrett</a:t>
            </a:r>
            <a:r>
              <a:rPr lang="sv-SE" sz="2800" dirty="0" smtClean="0"/>
              <a:t>.</a:t>
            </a:r>
          </a:p>
          <a:p>
            <a:r>
              <a:rPr lang="sv-SE" sz="2800" dirty="0" smtClean="0"/>
              <a:t>Nattis – behov i Vännäs kommun av barntillsyn på nätter.</a:t>
            </a:r>
            <a:endParaRPr lang="en-US" sz="2800" dirty="0"/>
          </a:p>
          <a:p>
            <a:endParaRPr lang="sv-SE" sz="280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3246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rodigt">
  <a:themeElements>
    <a:clrScheme name="Frodig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rodig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rodig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2886</TotalTime>
  <Words>703</Words>
  <Application>Microsoft Office PowerPoint</Application>
  <PresentationFormat>Bildspel på skärmen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Trebuchet MS</vt:lpstr>
      <vt:lpstr>Wingdings</vt:lpstr>
      <vt:lpstr>Wingdings 2</vt:lpstr>
      <vt:lpstr>Frodigt</vt:lpstr>
      <vt:lpstr>Vännäs kommun har lagt ner Tväråbäcks skola!</vt:lpstr>
      <vt:lpstr>Kvällens upplägg</vt:lpstr>
      <vt:lpstr>NULÄGET I FÖRHANDLINGARNA </vt:lpstr>
      <vt:lpstr>Vad händer om byn  INTE köper skolhuset?:</vt:lpstr>
      <vt:lpstr>VAD KOSTAR DET ATT DRIVA HUSET?</vt:lpstr>
      <vt:lpstr>VILKA INTÄKTER KAN HUSET GE?</vt:lpstr>
      <vt:lpstr>GÅR DET IHOP UTAN STORA INVESTERINGAR ?</vt:lpstr>
      <vt:lpstr>IDÉER SOM VÄCKTS OM HUSET…</vt:lpstr>
      <vt:lpstr>Fler IdÉER…</vt:lpstr>
      <vt:lpstr>VEM SKA GÖRA ALLt JOBB?</vt:lpstr>
      <vt:lpstr>VEM SKA ÄGA och styra HUSET?</vt:lpstr>
      <vt:lpstr>VAD HÄNDER OM VI INTE VILL HA HUSET KVAR?</vt:lpstr>
      <vt:lpstr> HUR  GÖR    VI?</vt:lpstr>
    </vt:vector>
  </TitlesOfParts>
  <Company>Ålö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Vännäs kommun har lagt ner Tväråbäcks skola!</dc:title>
  <dc:creator>leen</dc:creator>
  <cp:lastModifiedBy>Ingrid Marklund</cp:lastModifiedBy>
  <cp:revision>26</cp:revision>
  <dcterms:created xsi:type="dcterms:W3CDTF">2013-10-15T15:07:23Z</dcterms:created>
  <dcterms:modified xsi:type="dcterms:W3CDTF">2014-01-14T13:14:11Z</dcterms:modified>
</cp:coreProperties>
</file>